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mesmo contexto surge a necessidade de definir formatos pros dados
de forma que diferentes grupos de pessoas concordem com o formato.
Sejam grupos diferentes equipes da mesma empresa,ou entre um cliente e um servidor...
Nos dois casos a declaração pode ser feita dentro do arquivo ou em outro arquivo. Mas na prática quase sempre é feito em um arquivo externo por mótivos manutenção e reusabilidade.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Numa declaração DTD nós definimos um documento. Nesse caso uma nota/note
Definimos os elementos permitidos num documento "note" e sua estrutura
nesse caso, o elemento note tem os elementos ...
e esses elementos tem dados de texto. PCDATA = texto consistente de caracteres permitidos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temos um exemplo de um XML que respeita o DTD mostrado no slide anterior.
Na segundo linha, ainda fazendo parte do Prolog, temos a referência externa de DOCTYPE. Que define o dtd que será usado para este documento.
nesse caso será um documento "note" que está definido no arquivo Note.dtd que está localizado em algum lugar no sistema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DTD também é capaz de representar a contagem de elementos, 0-1, 0+, 1+; Normalmente se chama isso de operador de cardinalidade
Tipos de atributos: ID unico, referencia a um ID unico, string (PCDATA)
Tipos de valor: obrigatorio, opcional, fixo.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a gente tem um exemplo de XML que respeita aquele DTD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Porém, DTD tem suas limitações. Em destaque um conjunto limitado de tipos de dados e não ser capaz de suportar namespaces.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superar essas limitações, foi desenvolvido o XML Schema. Escrito em XML e exerce o mesmo papel do DTD só que de forma mais flexível e poderosa.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está um documento XML que respeita aquele XML Schema. Como vocês podem ver ao invés de ter aquele DOCTYPE, definimos diretamente no elemento note qual o formato dele e em que arquivo está localizado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 de padrões que tem como um dos principais objetivos ser acessível ao ser humano
HTML, hyperlinks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Nós vimos a importância da Semântica Web na internet como um todo e o XML foi uma ferramenta crucialem transformar a internet de um conjunto aleatório de sites na internet "inteligente" que é hoje, mais integrada.
Embora o XML ainda tenha o seu lugar,ele não é mais tão popular quanto era antigamente. 
Para trocas de dados, depois da popularização de APIs RESTful, o JSON ganhou bastante popularidade. Tanto por ser mais leve quanto por ser suportado nativamente pelo Javascript, que é a linguagem da web querendo ou não considerando que é o que todo o navegador roda.
Para arquivos de configuração/definição, TOML e YAML representam alternativas muito mais leves e legíveis. 
Mas ainda há o seu uso. O suporte a namespaces por exemplo é algo que nenhuma outra linguagem markup popular suporte. 
AndroidManifest
SVG
Casos mais complexos, ja que existem linguagens semlhantes e mais simples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Uma extensão do World Wide Web
objetivo: permitir que as máquinas leiam e compreendam as informações da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Não apenas padrões para apresentar informações para o usuário,
mas tornar essas informações acessíveis para a máquina
Semântica da Web tem como objetivo transformar a Web de um repositório de documentos
em uma base de conhecimento estruturada e interconectada.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Nesse contexto de Semantic Web, um dos padrões que surgem é o XML.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Representar dados estruturados e organizados. [exemplo de items de uma loja com preços]
Além de ser compreensível para máquinas, ele é legível ao ser humano, o que facilita depuração
Extensível: o usuário pode criar suas próprias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 tem como objetivo armazenar e estruturar os dados, não apresentar
outra linguagem, como javascript que vai ler esses dados e decidir como apresentar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base do XML são os elementos e os atributos. 
Um elemento é definido pela suas tags de abertura e fechamento e o seu conteudo.
Um atributo são dados associados a um elemento. Semelhante ao HTML.
Um elemento vazio pode carregar dados por meio de atributos.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Prolog consiste em uma declaração XML e uma opcional referência a estruturas externas
Na declaração xml nos temos esses campos:
version é a versão do XML que está sendo usada naquele arquivo
encoding é qual a codificação caracteres sendo usada
standalone é um campo opcional que diz se o documento faz referência a estruturas externas ou não.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e Web Semantics - nbmcd</dc:title>
  <dc:subject>XML no contexto de Web Semantics</dc:subject>
  <dc:creator>Created by Marp</dc:creator>
  <cp:lastModifiedBy>Created by Marp</cp:lastModifiedBy>
  <cp:revision>1</cp:revision>
  <dcterms:created xsi:type="dcterms:W3CDTF">2023-07-04T21:19:17Z</dcterms:created>
  <dcterms:modified xsi:type="dcterms:W3CDTF">2023-07-04T21:19:17Z</dcterms:modified>
</cp:coreProperties>
</file>